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handoutMasterIdLst>
    <p:handoutMasterId r:id="rId35"/>
  </p:handoutMasterIdLst>
  <p:sldIdLst>
    <p:sldId id="256" r:id="rId3"/>
    <p:sldId id="257" r:id="rId4"/>
    <p:sldId id="258" r:id="rId5"/>
    <p:sldId id="259" r:id="rId6"/>
    <p:sldId id="269" r:id="rId7"/>
    <p:sldId id="276" r:id="rId8"/>
    <p:sldId id="260" r:id="rId9"/>
    <p:sldId id="261" r:id="rId10"/>
    <p:sldId id="264" r:id="rId11"/>
    <p:sldId id="263" r:id="rId12"/>
    <p:sldId id="262" r:id="rId13"/>
    <p:sldId id="265" r:id="rId14"/>
    <p:sldId id="267" r:id="rId15"/>
    <p:sldId id="268" r:id="rId17"/>
    <p:sldId id="266" r:id="rId18"/>
    <p:sldId id="283" r:id="rId19"/>
    <p:sldId id="284" r:id="rId20"/>
    <p:sldId id="285" r:id="rId21"/>
    <p:sldId id="287" r:id="rId22"/>
    <p:sldId id="289" r:id="rId23"/>
    <p:sldId id="290" r:id="rId24"/>
    <p:sldId id="294" r:id="rId25"/>
    <p:sldId id="293" r:id="rId26"/>
    <p:sldId id="291" r:id="rId27"/>
    <p:sldId id="301" r:id="rId28"/>
    <p:sldId id="302" r:id="rId29"/>
    <p:sldId id="309" r:id="rId30"/>
    <p:sldId id="310" r:id="rId31"/>
    <p:sldId id="311" r:id="rId32"/>
    <p:sldId id="313" r:id="rId33"/>
    <p:sldId id="314" r:id="rId34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2" userDrawn="1">
          <p15:clr>
            <a:srgbClr val="A4A3A4"/>
          </p15:clr>
        </p15:guide>
        <p15:guide id="2" pos="38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207"/>
    <a:srgbClr val="F0A240"/>
    <a:srgbClr val="EEA149"/>
    <a:srgbClr val="B2B2B2"/>
    <a:srgbClr val="202020"/>
    <a:srgbClr val="323232"/>
    <a:srgbClr val="CC3300"/>
    <a:srgbClr val="CC0000"/>
    <a:srgbClr val="FF33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2162"/>
        <p:guide pos="3875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handoutMaster" Target="handoutMasters/handoutMaster1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6.png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0.png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9.png"/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615545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52120" y="69850"/>
            <a:ext cx="9426575" cy="679704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878695" y="2675255"/>
            <a:ext cx="2711450" cy="269113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p>
            <a:pPr algn="l"/>
            <a:r>
              <a:rPr lang="zh-CN" altLang="en-US" sz="36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自助餐厅</a:t>
            </a:r>
            <a:endParaRPr lang="zh-CN" altLang="en-US" sz="4400" b="1" spc="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r>
              <a:rPr lang="en-US" altLang="zh-CN" sz="32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  </a:t>
            </a:r>
            <a:r>
              <a:rPr lang="zh-CN" altLang="en-US" sz="32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（早餐）</a:t>
            </a:r>
            <a:endParaRPr lang="zh-CN" altLang="en-US" sz="3200" b="1" spc="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48080" y="0"/>
            <a:ext cx="9178925" cy="686689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079990" y="2675255"/>
            <a:ext cx="2375535" cy="269113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p>
            <a:pPr algn="l"/>
            <a:endParaRPr lang="zh-CN" altLang="en-US" sz="4400" b="1" spc="400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r>
              <a:rPr lang="en-US" altLang="zh-CN" sz="44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 </a:t>
            </a:r>
            <a:r>
              <a:rPr lang="zh-CN" altLang="en-US" sz="40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中餐厅</a:t>
            </a:r>
            <a:endParaRPr lang="zh-CN" altLang="en-US" sz="4400" b="1" spc="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r>
              <a:rPr lang="zh-CN" altLang="en-US" sz="28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（午</a:t>
            </a:r>
            <a:r>
              <a:rPr lang="en-US" altLang="zh-CN" sz="28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/</a:t>
            </a:r>
            <a:r>
              <a:rPr lang="zh-CN" altLang="en-US" sz="28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晚餐）</a:t>
            </a:r>
            <a:endParaRPr lang="zh-CN" altLang="en-US" sz="2800" b="1" spc="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36040" y="0"/>
            <a:ext cx="8815705" cy="694436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151745" y="3536950"/>
            <a:ext cx="2375535" cy="112458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p>
            <a:pPr algn="l"/>
            <a:r>
              <a:rPr lang="zh-CN" altLang="en-US" sz="44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休闲区</a:t>
            </a:r>
            <a:endParaRPr lang="zh-CN" altLang="en-US" sz="4400" b="1" spc="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53185" y="0"/>
            <a:ext cx="8819515" cy="68522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172700" y="3429000"/>
            <a:ext cx="2375535" cy="135318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p>
            <a:pPr algn="l"/>
            <a:r>
              <a:rPr lang="zh-CN" altLang="en-US" sz="40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休闲区</a:t>
            </a:r>
            <a:endParaRPr lang="zh-CN" altLang="en-US" sz="4000" b="1" spc="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90905" y="174625"/>
            <a:ext cx="10272395" cy="668337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1915" y="1877060"/>
            <a:ext cx="867410" cy="310388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p>
            <a:pPr algn="l"/>
            <a:r>
              <a:rPr lang="zh-CN" altLang="en-US" sz="44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文娱场地</a:t>
            </a:r>
            <a:endParaRPr lang="zh-CN" altLang="en-US" sz="4400" b="1" spc="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245850" y="2170430"/>
            <a:ext cx="808355" cy="269113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p>
            <a:pPr algn="l"/>
            <a:r>
              <a:rPr lang="zh-CN" altLang="en-US" sz="44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运动场地</a:t>
            </a:r>
            <a:endParaRPr lang="zh-CN" altLang="en-US" sz="4400" b="1" spc="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4290" y="0"/>
            <a:ext cx="10085070" cy="66738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119360" y="3258820"/>
            <a:ext cx="2072640" cy="9410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p>
            <a:pPr algn="l"/>
            <a:r>
              <a:rPr lang="zh-CN" altLang="en-US" sz="44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会议室</a:t>
            </a:r>
            <a:endParaRPr lang="zh-CN" altLang="en-US" sz="4400" b="1" spc="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60195" y="97155"/>
            <a:ext cx="8374380" cy="666369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2265" y="1757680"/>
            <a:ext cx="867410" cy="310388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p>
            <a:pPr algn="l"/>
            <a:r>
              <a:rPr lang="zh-CN" altLang="en-US" sz="44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接待情况</a:t>
            </a:r>
            <a:endParaRPr lang="zh-CN" altLang="en-US" sz="4400" b="1" spc="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916430" y="0"/>
            <a:ext cx="8475345" cy="677799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2265" y="1757680"/>
            <a:ext cx="867410" cy="310388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p>
            <a:pPr algn="l"/>
            <a:r>
              <a:rPr lang="zh-CN" altLang="en-US" sz="44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接待情况</a:t>
            </a:r>
            <a:endParaRPr lang="zh-CN" altLang="en-US" sz="4400" b="1" spc="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957070" y="-635"/>
            <a:ext cx="8492490" cy="685863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2265" y="1757680"/>
            <a:ext cx="867410" cy="310388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p>
            <a:pPr algn="l"/>
            <a:r>
              <a:rPr lang="zh-CN" altLang="en-US" sz="44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接待情况</a:t>
            </a:r>
            <a:endParaRPr lang="zh-CN" altLang="en-US" sz="4400" b="1" spc="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769745" y="71755"/>
            <a:ext cx="8652510" cy="678624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2265" y="1757680"/>
            <a:ext cx="867410" cy="310388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p>
            <a:pPr algn="l"/>
            <a:r>
              <a:rPr lang="zh-CN" altLang="en-US" sz="44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接待情况</a:t>
            </a:r>
            <a:endParaRPr lang="zh-CN" altLang="en-US" sz="4400" b="1" spc="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25" y="-107950"/>
            <a:ext cx="5340985" cy="385699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79575" y="0"/>
            <a:ext cx="8535670" cy="680339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2265" y="1757680"/>
            <a:ext cx="867410" cy="310388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p>
            <a:pPr algn="l"/>
            <a:r>
              <a:rPr lang="zh-CN" altLang="en-US" sz="44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接待情况</a:t>
            </a:r>
            <a:endParaRPr lang="zh-CN" altLang="en-US" sz="4400" b="1" spc="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84910" y="19050"/>
            <a:ext cx="9994265" cy="68389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2265" y="1757680"/>
            <a:ext cx="867410" cy="310388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p>
            <a:pPr algn="l"/>
            <a:r>
              <a:rPr lang="zh-CN" altLang="en-US" sz="44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接待情况</a:t>
            </a:r>
            <a:endParaRPr lang="zh-CN" altLang="en-US" sz="4400" b="1" spc="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05205" y="0"/>
            <a:ext cx="10241915" cy="683323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2265" y="1757680"/>
            <a:ext cx="867410" cy="310388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p>
            <a:pPr algn="l"/>
            <a:r>
              <a:rPr lang="zh-CN" altLang="en-US" sz="44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周边景点</a:t>
            </a:r>
            <a:endParaRPr lang="zh-CN" altLang="en-US" sz="4400" b="1" spc="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71930" y="0"/>
            <a:ext cx="8623300" cy="68522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2265" y="1757680"/>
            <a:ext cx="867410" cy="310388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p>
            <a:pPr algn="l"/>
            <a:r>
              <a:rPr lang="zh-CN" altLang="en-US" sz="44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周边景点</a:t>
            </a:r>
            <a:endParaRPr lang="zh-CN" altLang="en-US" sz="4400" b="1" spc="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5" name="内容占位符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76705" y="0"/>
            <a:ext cx="8726805" cy="691134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2265" y="1757680"/>
            <a:ext cx="867410" cy="310388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p>
            <a:pPr algn="l"/>
            <a:r>
              <a:rPr lang="zh-CN" altLang="en-US" sz="44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周边景点</a:t>
            </a:r>
            <a:endParaRPr lang="zh-CN" altLang="en-US" sz="4400" b="1" spc="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53820" y="0"/>
            <a:ext cx="9088120" cy="699198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46505" y="0"/>
            <a:ext cx="9430385" cy="682498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30810" y="2744470"/>
            <a:ext cx="8913495" cy="3325495"/>
          </a:xfrm>
          <a:prstGeom prst="rect">
            <a:avLst/>
          </a:prstGeom>
        </p:spPr>
      </p:pic>
      <p:cxnSp>
        <p:nvCxnSpPr>
          <p:cNvPr id="6" name="直接连接符 5"/>
          <p:cNvCxnSpPr/>
          <p:nvPr/>
        </p:nvCxnSpPr>
        <p:spPr>
          <a:xfrm>
            <a:off x="4960620" y="3503930"/>
            <a:ext cx="1190625" cy="1905"/>
          </a:xfrm>
          <a:prstGeom prst="line">
            <a:avLst/>
          </a:prstGeom>
          <a:ln w="31750" cap="rnd">
            <a:solidFill>
              <a:schemeClr val="accent6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3460" y="565150"/>
            <a:ext cx="3492500" cy="23044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3460" y="3773805"/>
            <a:ext cx="3557905" cy="2225675"/>
          </a:xfrm>
          <a:prstGeom prst="rect">
            <a:avLst/>
          </a:prstGeom>
        </p:spPr>
      </p:pic>
      <p:pic>
        <p:nvPicPr>
          <p:cNvPr id="3" name="内容占位符 2"/>
          <p:cNvPicPr>
            <a:picLocks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49300" y="-398145"/>
            <a:ext cx="6765925" cy="314261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6" name="内容占位符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-215900"/>
            <a:ext cx="8877300" cy="56476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45" y="4966335"/>
            <a:ext cx="8602980" cy="18916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7170" y="97155"/>
            <a:ext cx="2660650" cy="323596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2245" y="3429000"/>
            <a:ext cx="2695575" cy="3596005"/>
          </a:xfrm>
          <a:prstGeom prst="rect">
            <a:avLst/>
          </a:prstGeom>
        </p:spPr>
      </p:pic>
      <p:cxnSp>
        <p:nvCxnSpPr>
          <p:cNvPr id="10" name="直接连接符 9"/>
          <p:cNvCxnSpPr/>
          <p:nvPr/>
        </p:nvCxnSpPr>
        <p:spPr>
          <a:xfrm flipV="1">
            <a:off x="2657475" y="1243965"/>
            <a:ext cx="1932305" cy="8890"/>
          </a:xfrm>
          <a:prstGeom prst="line">
            <a:avLst/>
          </a:prstGeom>
          <a:ln w="31750" cap="rnd">
            <a:solidFill>
              <a:schemeClr val="accent6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V="1">
            <a:off x="3496310" y="3333115"/>
            <a:ext cx="2850515" cy="6350"/>
          </a:xfrm>
          <a:prstGeom prst="line">
            <a:avLst/>
          </a:prstGeom>
          <a:ln w="31750" cap="rnd">
            <a:solidFill>
              <a:schemeClr val="accent6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-52705"/>
            <a:ext cx="9248775" cy="53924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3555" y="57150"/>
            <a:ext cx="2364740" cy="361061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1340" y="3667760"/>
            <a:ext cx="2306955" cy="27273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430" y="5278120"/>
            <a:ext cx="7410450" cy="1568450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 flipV="1">
            <a:off x="3028315" y="1628775"/>
            <a:ext cx="4249420" cy="3810"/>
          </a:xfrm>
          <a:prstGeom prst="line">
            <a:avLst/>
          </a:prstGeom>
          <a:ln w="31750" cap="rnd">
            <a:solidFill>
              <a:schemeClr val="accent6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V="1">
            <a:off x="2714625" y="2065020"/>
            <a:ext cx="785495" cy="17145"/>
          </a:xfrm>
          <a:prstGeom prst="line">
            <a:avLst/>
          </a:prstGeom>
          <a:ln w="31750" cap="rnd">
            <a:solidFill>
              <a:schemeClr val="accent6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11555" y="-170180"/>
            <a:ext cx="9972040" cy="699389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11455" y="-139065"/>
            <a:ext cx="3677285" cy="42995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4730" y="-123825"/>
            <a:ext cx="4222750" cy="43757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2130" y="-208915"/>
            <a:ext cx="3676650" cy="44608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9220" y="4251960"/>
            <a:ext cx="3895725" cy="242379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8435" y="4160520"/>
            <a:ext cx="3840480" cy="260731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7" name="内容占位符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43205" y="-36195"/>
            <a:ext cx="3856990" cy="44748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5630" y="-127635"/>
            <a:ext cx="3325495" cy="416941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270" y="-127635"/>
            <a:ext cx="3608705" cy="40532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470" y="3829685"/>
            <a:ext cx="9351010" cy="30962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58445" y="0"/>
            <a:ext cx="13140055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25" y="1814830"/>
            <a:ext cx="8705850" cy="19240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3539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6" name="内容占位符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17295" y="-299720"/>
            <a:ext cx="10500360" cy="71577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21155" y="128905"/>
            <a:ext cx="8538845" cy="66954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931670" y="188595"/>
            <a:ext cx="7390130" cy="648716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663430" y="3017520"/>
            <a:ext cx="2061845" cy="76835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p>
            <a:pPr algn="l"/>
            <a:r>
              <a:rPr lang="zh-CN" altLang="en-US" sz="44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大厅</a:t>
            </a:r>
            <a:endParaRPr lang="zh-CN" altLang="en-US" sz="4400" b="1" spc="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51255" y="763270"/>
            <a:ext cx="8784590" cy="561784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935845" y="3017520"/>
            <a:ext cx="2061845" cy="107632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p>
            <a:pPr algn="l"/>
            <a:r>
              <a:rPr lang="en-US" altLang="zh-CN" sz="44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  </a:t>
            </a:r>
            <a:r>
              <a:rPr lang="zh-CN" altLang="en-US" sz="44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客房</a:t>
            </a:r>
            <a:endParaRPr lang="zh-CN" altLang="en-US" sz="4400" b="1" spc="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r>
              <a:rPr lang="zh-CN" altLang="en-US" sz="2000" b="1" spc="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（四星级标准）</a:t>
            </a:r>
            <a:endParaRPr lang="zh-CN" altLang="en-US" sz="2000" b="1" spc="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PS​​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</Words>
  <Application>WPS 演示</Application>
  <PresentationFormat>宽屏</PresentationFormat>
  <Paragraphs>39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9" baseType="lpstr">
      <vt:lpstr>Arial</vt:lpstr>
      <vt:lpstr>宋体</vt:lpstr>
      <vt:lpstr>Wingdings</vt:lpstr>
      <vt:lpstr>微软雅黑</vt:lpstr>
      <vt:lpstr>Arial Unicode MS</vt:lpstr>
      <vt:lpstr>Arial Black</vt:lpstr>
      <vt:lpstr>黑体</vt:lpstr>
      <vt:lpstr>WPS​​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王婷</cp:lastModifiedBy>
  <cp:revision>27</cp:revision>
  <dcterms:created xsi:type="dcterms:W3CDTF">2023-07-11T07:43:00Z</dcterms:created>
  <dcterms:modified xsi:type="dcterms:W3CDTF">2025-07-10T09:11:06Z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2052-12.1.0.21541</vt:lpwstr>
  </property>
  <property fmtid="{D5CDD505-2E9C-101B-9397-08002B2CF9AE}" pid="3" name="ICV">
    <vt:lpwstr>D0AE95ACC05E418B84CA0E76C3296830_13</vt:lpwstr>
  </property>
</Properties>
</file>